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22D9-E304-4E51-88AA-52C6E13331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AFF1-53CC-4414-89F7-7D20D0B2205A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22D9-E304-4E51-88AA-52C6E13331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AFF1-53CC-4414-89F7-7D20D0B2205A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22D9-E304-4E51-88AA-52C6E13331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AFF1-53CC-4414-89F7-7D20D0B2205A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22D9-E304-4E51-88AA-52C6E13331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AFF1-53CC-4414-89F7-7D20D0B2205A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22D9-E304-4E51-88AA-52C6E13331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AFF1-53CC-4414-89F7-7D20D0B2205A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22D9-E304-4E51-88AA-52C6E13331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AFF1-53CC-4414-89F7-7D20D0B2205A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22D9-E304-4E51-88AA-52C6E13331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AFF1-53CC-4414-89F7-7D20D0B2205A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22D9-E304-4E51-88AA-52C6E13331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AFF1-53CC-4414-89F7-7D20D0B2205A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22D9-E304-4E51-88AA-52C6E13331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AFF1-53CC-4414-89F7-7D20D0B2205A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22D9-E304-4E51-88AA-52C6E13331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AFF1-53CC-4414-89F7-7D20D0B2205A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22D9-E304-4E51-88AA-52C6E13331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BAFF1-53CC-4414-89F7-7D20D0B2205A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C22D9-E304-4E51-88AA-52C6E13331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BAFF1-53CC-4414-89F7-7D20D0B2205A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/>
          <a:lstStyle/>
          <a:p>
            <a:r>
              <a:rPr lang="en-US" dirty="0" smtClean="0"/>
              <a:t>The student prints a homework from  his computer</a:t>
            </a:r>
            <a:endParaRPr lang="en-US" dirty="0"/>
          </a:p>
        </p:txBody>
      </p:sp>
      <p:pic>
        <p:nvPicPr>
          <p:cNvPr id="3074" name="Picture 2" descr="http://www.compuchannel.net/wp-content/archivos/impresion-a-color_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88840"/>
            <a:ext cx="5280587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</a:t>
            </a:r>
            <a:r>
              <a:rPr lang="en-US" dirty="0" smtClean="0"/>
              <a:t>realize </a:t>
            </a:r>
            <a:r>
              <a:rPr lang="en-US" dirty="0" smtClean="0"/>
              <a:t>he has a grammar error</a:t>
            </a:r>
            <a:endParaRPr lang="en-US" dirty="0"/>
          </a:p>
        </p:txBody>
      </p:sp>
      <p:pic>
        <p:nvPicPr>
          <p:cNvPr id="2050" name="Picture 2" descr="http://api.ning.com/files/XiZeVBfZp1zPPfZJzsX5yXBfnQwb1A7akBiTCtO-id4OMxx*jHIsdwlQKYjoR1DgjE-raB1l1lNGxk6dnTojJNRJfiLWvMKZ/Sorprendi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84784"/>
            <a:ext cx="6169893" cy="46305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 has to print the whole thing again</a:t>
            </a:r>
            <a:endParaRPr lang="en-US" dirty="0"/>
          </a:p>
        </p:txBody>
      </p:sp>
      <p:pic>
        <p:nvPicPr>
          <p:cNvPr id="4" name="Picture 2" descr="http://www.compuchannel.net/wp-content/archivos/impresion-a-color_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88840"/>
            <a:ext cx="5280587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Wasting many paper</a:t>
            </a:r>
            <a:endParaRPr lang="en-US" dirty="0"/>
          </a:p>
        </p:txBody>
      </p:sp>
      <p:pic>
        <p:nvPicPr>
          <p:cNvPr id="16388" name="Picture 4" descr="http://www.portalplanetasedna.com.ar/archivos_varios/pap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268760"/>
            <a:ext cx="4779243" cy="4960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26</Words>
  <Application>Microsoft Office PowerPoint</Application>
  <PresentationFormat>Presentación en pantalla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The student prints a homework from  his computer</vt:lpstr>
      <vt:lpstr>He realize he has a grammar error</vt:lpstr>
      <vt:lpstr>He has to print the whole thing again</vt:lpstr>
      <vt:lpstr>Wasting many paper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student prints a homework from  his computer</dc:title>
  <dc:creator>Sofi</dc:creator>
  <cp:lastModifiedBy>Sofi</cp:lastModifiedBy>
  <cp:revision>2</cp:revision>
  <dcterms:created xsi:type="dcterms:W3CDTF">2011-05-19T19:41:10Z</dcterms:created>
  <dcterms:modified xsi:type="dcterms:W3CDTF">2011-05-19T21:04:25Z</dcterms:modified>
</cp:coreProperties>
</file>